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8" r:id="rId2"/>
    <p:sldId id="259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30" d="100"/>
          <a:sy n="30" d="100"/>
        </p:scale>
        <p:origin x="1890" y="9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680520"/>
          </a:xfrm>
        </p:spPr>
        <p:txBody>
          <a:bodyPr>
            <a:normAutofit/>
          </a:bodyPr>
          <a:lstStyle/>
          <a:p>
            <a:r>
              <a:rPr lang="ru-RU" dirty="0">
                <a:latin typeface="SL_Times New Roman" pitchFamily="18" charset="0"/>
              </a:rPr>
              <a:t>Республиканская  акция «Здоровая пробежка»</a:t>
            </a:r>
          </a:p>
          <a:p>
            <a:r>
              <a:rPr lang="ru-RU" dirty="0">
                <a:latin typeface="SL_Times New Roman" pitchFamily="18" charset="0"/>
              </a:rPr>
              <a:t>Дата проведения: 4 октября 2018 год</a:t>
            </a:r>
          </a:p>
          <a:p>
            <a:r>
              <a:rPr lang="ru-RU" dirty="0">
                <a:latin typeface="SL_Times New Roman" pitchFamily="18" charset="0"/>
              </a:rPr>
              <a:t>МАОУ «Лицей –интернат№84»имени Гали </a:t>
            </a:r>
            <a:r>
              <a:rPr lang="ru-RU" dirty="0" err="1">
                <a:latin typeface="SL_Times New Roman" pitchFamily="18" charset="0"/>
              </a:rPr>
              <a:t>Акыша</a:t>
            </a:r>
            <a:endParaRPr lang="ru-RU" dirty="0">
              <a:latin typeface="SL_Times New Roman" pitchFamily="18" charset="0"/>
            </a:endParaRPr>
          </a:p>
          <a:p>
            <a:r>
              <a:rPr lang="ru-RU" dirty="0">
                <a:latin typeface="SL_Times New Roman" pitchFamily="18" charset="0"/>
              </a:rPr>
              <a:t>Команда: «FRESH» (6 человек)</a:t>
            </a:r>
          </a:p>
          <a:p>
            <a:r>
              <a:rPr lang="ru-RU" dirty="0">
                <a:latin typeface="SL_Times New Roman" pitchFamily="18" charset="0"/>
              </a:rPr>
              <a:t>Центральный муниципальный р-н: Московский пр-т д.100</a:t>
            </a:r>
          </a:p>
          <a:p>
            <a:r>
              <a:rPr lang="ru-RU" dirty="0">
                <a:latin typeface="SL_Times New Roman" pitchFamily="18" charset="0"/>
              </a:rPr>
              <a:t>Подписан однодневный контракт отказа от вредных привычек ( 110 подписей)</a:t>
            </a:r>
          </a:p>
          <a:p>
            <a:r>
              <a:rPr lang="ru-RU" dirty="0">
                <a:latin typeface="SL_Times New Roman" pitchFamily="18" charset="0"/>
              </a:rPr>
              <a:t>Командой  сделан плакат «Здоровый образ жизни»</a:t>
            </a:r>
          </a:p>
          <a:p>
            <a:r>
              <a:rPr lang="ru-RU" dirty="0">
                <a:latin typeface="SL_Times New Roman" pitchFamily="18" charset="0"/>
              </a:rPr>
              <a:t>Руководители: </a:t>
            </a:r>
            <a:r>
              <a:rPr lang="ru-RU" dirty="0" err="1">
                <a:latin typeface="SL_Times New Roman" pitchFamily="18" charset="0"/>
              </a:rPr>
              <a:t>Махмутова</a:t>
            </a:r>
            <a:r>
              <a:rPr lang="ru-RU" dirty="0">
                <a:latin typeface="SL_Times New Roman" pitchFamily="18" charset="0"/>
              </a:rPr>
              <a:t> А. Ф., </a:t>
            </a:r>
            <a:r>
              <a:rPr lang="ru-RU" dirty="0" err="1">
                <a:latin typeface="SL_Times New Roman" pitchFamily="18" charset="0"/>
              </a:rPr>
              <a:t>Набиуллина</a:t>
            </a:r>
            <a:r>
              <a:rPr lang="ru-RU" dirty="0">
                <a:latin typeface="SL_Times New Roman" pitchFamily="18" charset="0"/>
              </a:rPr>
              <a:t> Р.Ф.</a:t>
            </a:r>
          </a:p>
          <a:p>
            <a:r>
              <a:rPr lang="ru-RU" dirty="0">
                <a:latin typeface="SL_Times New Roman" pitchFamily="18" charset="0"/>
              </a:rPr>
              <a:t>Информация на сайте лицея: </a:t>
            </a:r>
            <a:r>
              <a:rPr lang="en-US" sz="2000" dirty="0">
                <a:latin typeface="SL_Times New Roman" pitchFamily="18" charset="0"/>
              </a:rPr>
              <a:t>licey84_chelny@mail.ru</a:t>
            </a:r>
            <a:endParaRPr lang="ru-RU" sz="2000" dirty="0">
              <a:latin typeface="SL_Times New Roman" pitchFamily="18" charset="0"/>
            </a:endParaRPr>
          </a:p>
          <a:p>
            <a:endParaRPr lang="ru-RU" sz="2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b="1" dirty="0"/>
              <a:t> </a:t>
            </a:r>
            <a:r>
              <a:rPr lang="ru-RU" sz="2800" b="1" dirty="0">
                <a:solidFill>
                  <a:srgbClr val="C00000"/>
                </a:solidFill>
                <a:latin typeface="SL_Times New Roman" pitchFamily="18" charset="0"/>
              </a:rPr>
              <a:t>Республиканский проект «</a:t>
            </a:r>
            <a:r>
              <a:rPr lang="ru-RU" sz="2800" b="1" dirty="0" err="1">
                <a:solidFill>
                  <a:srgbClr val="C00000"/>
                </a:solidFill>
                <a:latin typeface="SL_Times New Roman" pitchFamily="18" charset="0"/>
              </a:rPr>
              <a:t>SaMosтоятельные</a:t>
            </a:r>
            <a:r>
              <a:rPr lang="ru-RU" sz="2800" b="1" dirty="0">
                <a:solidFill>
                  <a:srgbClr val="C00000"/>
                </a:solidFill>
                <a:latin typeface="SL_Times New Roman" pitchFamily="18" charset="0"/>
              </a:rPr>
              <a:t> дети»</a:t>
            </a:r>
          </a:p>
        </p:txBody>
      </p:sp>
      <p:pic>
        <p:nvPicPr>
          <p:cNvPr id="1026" name="Picture 2" descr="d:\Users\User\Desktop\эмблема СМС -дети!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3928" y="1052736"/>
            <a:ext cx="989856" cy="7423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180580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459432"/>
            <a:ext cx="8229600" cy="36004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1028" name="Picture 4" descr="d:\Users\User\Desktop\DSCN1657.JPG"/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04345" y="1041445"/>
            <a:ext cx="3120096" cy="2340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D:\Users\User\Desktop\СМС ДЕТИ\IMG_20161007_144329_HDR.jpg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74870" y="4221088"/>
            <a:ext cx="2946819" cy="2210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Users\User\Desktop\DSCN166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82727" y="1173425"/>
            <a:ext cx="2688083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:\Users\User\Desktop\фото 50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2512" y="714027"/>
            <a:ext cx="2000758" cy="2667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Users\User\Desktop\фото 50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3696951"/>
            <a:ext cx="2214246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Users\User\Desktop\фото 51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73650" y="3768959"/>
            <a:ext cx="2106235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23508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</TotalTime>
  <Words>92</Words>
  <Application>Microsoft Office PowerPoint</Application>
  <PresentationFormat>Экран (4:3)</PresentationFormat>
  <Paragraphs>10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Candara</vt:lpstr>
      <vt:lpstr>SL_Times New Roman</vt:lpstr>
      <vt:lpstr>Symbol</vt:lpstr>
      <vt:lpstr>Волна</vt:lpstr>
      <vt:lpstr> Республиканский проект «SaMosтоятельные дети»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АКЦИЯ «Здоровая пробежка» по республиканскому проекту «SaMosтоятельные дети»</dc:title>
  <dc:creator>User</dc:creator>
  <cp:lastModifiedBy>Ильгизар</cp:lastModifiedBy>
  <cp:revision>22</cp:revision>
  <dcterms:created xsi:type="dcterms:W3CDTF">2016-10-07T12:00:27Z</dcterms:created>
  <dcterms:modified xsi:type="dcterms:W3CDTF">2018-10-08T12:36:18Z</dcterms:modified>
</cp:coreProperties>
</file>